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2" r:id="rId2"/>
    <p:sldId id="273" r:id="rId3"/>
    <p:sldId id="274" r:id="rId4"/>
    <p:sldId id="275" r:id="rId5"/>
    <p:sldId id="280" r:id="rId6"/>
    <p:sldId id="271" r:id="rId7"/>
    <p:sldId id="281" r:id="rId8"/>
    <p:sldId id="260" r:id="rId9"/>
    <p:sldId id="284" r:id="rId10"/>
    <p:sldId id="257" r:id="rId11"/>
    <p:sldId id="276" r:id="rId12"/>
    <p:sldId id="278" r:id="rId13"/>
    <p:sldId id="267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7D6A"/>
    <a:srgbClr val="06EEFA"/>
    <a:srgbClr val="06FA34"/>
    <a:srgbClr val="5CA46A"/>
    <a:srgbClr val="FDF9A9"/>
    <a:srgbClr val="79BDBF"/>
    <a:srgbClr val="CC93CD"/>
    <a:srgbClr val="F89B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8A4B1-590F-4F1F-A555-99A0BCCCC502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E387-2846-4F01-824D-BEF1C441A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E78F3A-B244-4195-83D3-D6D80B16F2E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3760D8-E915-4B15-A87E-82B705773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boik.ru/1920-1200-100-uploads/11_05_2013/view/201301/oboik.ru_64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/>
          <p:nvPr/>
        </p:nvSpPr>
        <p:spPr>
          <a:xfrm>
            <a:off x="3563938" y="1125538"/>
            <a:ext cx="2016125" cy="136683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-конечная звезда 7"/>
          <p:cNvSpPr/>
          <p:nvPr/>
        </p:nvSpPr>
        <p:spPr>
          <a:xfrm>
            <a:off x="3786182" y="1000108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cs typeface="Aharoni" pitchFamily="2" charset="-79"/>
              </a:rPr>
              <a:t>7</a:t>
            </a:r>
            <a:endParaRPr lang="ru-RU" sz="36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3786182" y="2786058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7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6643702" y="1000108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6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6-конечная звезда 14"/>
          <p:cNvSpPr/>
          <p:nvPr/>
        </p:nvSpPr>
        <p:spPr>
          <a:xfrm>
            <a:off x="6643702" y="3071810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6-конечная звезда 15"/>
          <p:cNvSpPr/>
          <p:nvPr/>
        </p:nvSpPr>
        <p:spPr>
          <a:xfrm>
            <a:off x="4500562" y="4500570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6-конечная звезда 16"/>
          <p:cNvSpPr/>
          <p:nvPr/>
        </p:nvSpPr>
        <p:spPr>
          <a:xfrm>
            <a:off x="1357290" y="4214818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9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" name="6-конечная звезда 17"/>
          <p:cNvSpPr/>
          <p:nvPr/>
        </p:nvSpPr>
        <p:spPr>
          <a:xfrm>
            <a:off x="571472" y="1785926"/>
            <a:ext cx="1643074" cy="1785950"/>
          </a:xfrm>
          <a:prstGeom prst="star6">
            <a:avLst>
              <a:gd name="adj" fmla="val 19623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depositphotos_7038941-stock-photo-ufo-alien-invas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унат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3162" t="18080" r="25504" b="10770"/>
          <a:stretch>
            <a:fillRect/>
          </a:stretch>
        </p:blipFill>
        <p:spPr>
          <a:xfrm>
            <a:off x="0" y="3214686"/>
            <a:ext cx="1428760" cy="2571768"/>
          </a:xfrm>
        </p:spPr>
      </p:pic>
      <p:pic>
        <p:nvPicPr>
          <p:cNvPr id="5" name="Содержимое 3" descr="лунатик.jpg"/>
          <p:cNvPicPr>
            <a:picLocks noChangeAspect="1"/>
          </p:cNvPicPr>
          <p:nvPr/>
        </p:nvPicPr>
        <p:blipFill>
          <a:blip r:embed="rId3" cstate="print"/>
          <a:srcRect l="15462" t="16104" r="20371" b="10770"/>
          <a:stretch>
            <a:fillRect/>
          </a:stretch>
        </p:blipFill>
        <p:spPr>
          <a:xfrm>
            <a:off x="1285852" y="3143248"/>
            <a:ext cx="1785950" cy="2643206"/>
          </a:xfrm>
          <a:prstGeom prst="rect">
            <a:avLst/>
          </a:prstGeom>
        </p:spPr>
      </p:pic>
      <p:pic>
        <p:nvPicPr>
          <p:cNvPr id="6" name="Содержимое 3" descr="лунатик.jpg"/>
          <p:cNvPicPr>
            <a:picLocks noChangeAspect="1"/>
          </p:cNvPicPr>
          <p:nvPr/>
        </p:nvPicPr>
        <p:blipFill>
          <a:blip r:embed="rId3" cstate="print"/>
          <a:srcRect l="22149" t="16104" r="25369" b="12694"/>
          <a:stretch>
            <a:fillRect/>
          </a:stretch>
        </p:blipFill>
        <p:spPr>
          <a:xfrm>
            <a:off x="5643570" y="3143248"/>
            <a:ext cx="1571636" cy="2643206"/>
          </a:xfrm>
          <a:prstGeom prst="rect">
            <a:avLst/>
          </a:prstGeom>
        </p:spPr>
      </p:pic>
      <p:pic>
        <p:nvPicPr>
          <p:cNvPr id="7" name="Содержимое 3" descr="лунатик.jpg"/>
          <p:cNvPicPr>
            <a:picLocks noChangeAspect="1"/>
          </p:cNvPicPr>
          <p:nvPr/>
        </p:nvPicPr>
        <p:blipFill>
          <a:blip r:embed="rId3" cstate="print"/>
          <a:srcRect l="20595" t="16104" r="22938" b="10770"/>
          <a:stretch>
            <a:fillRect/>
          </a:stretch>
        </p:blipFill>
        <p:spPr>
          <a:xfrm>
            <a:off x="2857488" y="3143248"/>
            <a:ext cx="1571636" cy="2643206"/>
          </a:xfrm>
          <a:prstGeom prst="rect">
            <a:avLst/>
          </a:prstGeom>
        </p:spPr>
      </p:pic>
      <p:pic>
        <p:nvPicPr>
          <p:cNvPr id="8" name="Содержимое 3" descr="лунатик.jpg"/>
          <p:cNvPicPr>
            <a:picLocks noChangeAspect="1"/>
          </p:cNvPicPr>
          <p:nvPr/>
        </p:nvPicPr>
        <p:blipFill>
          <a:blip r:embed="rId3" cstate="print"/>
          <a:srcRect l="25729" t="16104" r="25504" b="8794"/>
          <a:stretch>
            <a:fillRect/>
          </a:stretch>
        </p:blipFill>
        <p:spPr>
          <a:xfrm>
            <a:off x="4286248" y="3071810"/>
            <a:ext cx="1357322" cy="2714644"/>
          </a:xfrm>
          <a:prstGeom prst="rect">
            <a:avLst/>
          </a:prstGeom>
        </p:spPr>
      </p:pic>
      <p:pic>
        <p:nvPicPr>
          <p:cNvPr id="9" name="Содержимое 3" descr="лунатик.jpg"/>
          <p:cNvPicPr>
            <a:picLocks noChangeAspect="1"/>
          </p:cNvPicPr>
          <p:nvPr/>
        </p:nvPicPr>
        <p:blipFill>
          <a:blip r:embed="rId3" cstate="print"/>
          <a:srcRect l="23162" t="16104" r="20371" b="12746"/>
          <a:stretch>
            <a:fillRect/>
          </a:stretch>
        </p:blipFill>
        <p:spPr>
          <a:xfrm>
            <a:off x="7215206" y="3143248"/>
            <a:ext cx="1643074" cy="2571768"/>
          </a:xfrm>
          <a:prstGeom prst="rect">
            <a:avLst/>
          </a:prstGeom>
        </p:spPr>
      </p:pic>
      <p:pic>
        <p:nvPicPr>
          <p:cNvPr id="1026" name="Picture 2" descr="C:\Users\1\Desktop\prazdnik-torторт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929066"/>
            <a:ext cx="2143108" cy="1759975"/>
          </a:xfrm>
          <a:prstGeom prst="rect">
            <a:avLst/>
          </a:prstGeom>
          <a:noFill/>
        </p:spPr>
      </p:pic>
      <p:pic>
        <p:nvPicPr>
          <p:cNvPr id="1027" name="Picture 3" descr="C:\Users\1\Desktop\ур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71480"/>
            <a:ext cx="2571768" cy="2701282"/>
          </a:xfrm>
          <a:prstGeom prst="rect">
            <a:avLst/>
          </a:prstGeom>
          <a:noFill/>
        </p:spPr>
      </p:pic>
      <p:pic>
        <p:nvPicPr>
          <p:cNvPr id="1028" name="Picture 4" descr="C:\Users\1\Desktop\!!!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86738"/>
            <a:ext cx="2143140" cy="3275595"/>
          </a:xfrm>
          <a:prstGeom prst="rect">
            <a:avLst/>
          </a:prstGeom>
          <a:noFill/>
        </p:spPr>
      </p:pic>
      <p:pic>
        <p:nvPicPr>
          <p:cNvPr id="13" name="Picture 4" descr="C:\Users\1\Desktop\!!!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57166"/>
            <a:ext cx="1816620" cy="2776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-конечная звезда 9"/>
          <p:cNvSpPr/>
          <p:nvPr/>
        </p:nvSpPr>
        <p:spPr>
          <a:xfrm>
            <a:off x="928662" y="78579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2928926" y="28572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6F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214546" y="214311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3786182" y="150017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5072066" y="571480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6286512" y="207167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6429388" y="107154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00034" y="221455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715272" y="35716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7643834" y="2714620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6E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 rot="19490483">
            <a:off x="1571604" y="21429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 rot="2261529">
            <a:off x="6286512" y="285728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 rot="20381582">
            <a:off x="8143900" y="1785926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 rot="1100336">
            <a:off x="2714612" y="157161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 rot="2671602">
            <a:off x="285720" y="1000108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4286248" y="92867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 rot="1684985">
            <a:off x="1428728" y="307181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>
            <a:off x="7286644" y="192880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4-конечная звезда 35"/>
          <p:cNvSpPr/>
          <p:nvPr/>
        </p:nvSpPr>
        <p:spPr>
          <a:xfrm>
            <a:off x="5214942" y="1785926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4-конечная звезда 36"/>
          <p:cNvSpPr/>
          <p:nvPr/>
        </p:nvSpPr>
        <p:spPr>
          <a:xfrm rot="2086441">
            <a:off x="3786182" y="264318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4-конечная звезда 37"/>
          <p:cNvSpPr/>
          <p:nvPr/>
        </p:nvSpPr>
        <p:spPr>
          <a:xfrm rot="1150940">
            <a:off x="8501090" y="1142984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ракета.png"/>
          <p:cNvPicPr>
            <a:picLocks noChangeAspect="1" noChangeArrowheads="1"/>
          </p:cNvPicPr>
          <p:nvPr/>
        </p:nvPicPr>
        <p:blipFill>
          <a:blip r:embed="rId2" cstate="print"/>
          <a:srcRect b="-2036"/>
          <a:stretch>
            <a:fillRect/>
          </a:stretch>
        </p:blipFill>
        <p:spPr bwMode="auto">
          <a:xfrm rot="2065179">
            <a:off x="323850" y="5084763"/>
            <a:ext cx="8858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4 -0.13787 L 0.70747 -0.67315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image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889" b="13889"/>
          <a:stretch>
            <a:fillRect/>
          </a:stretch>
        </p:blipFill>
        <p:spPr>
          <a:xfrm>
            <a:off x="571472" y="1857364"/>
            <a:ext cx="2400317" cy="2214578"/>
          </a:xfrm>
        </p:spPr>
      </p:pic>
      <p:pic>
        <p:nvPicPr>
          <p:cNvPr id="9" name="Рисунок 8" descr="e06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857364"/>
            <a:ext cx="2500330" cy="2214578"/>
          </a:xfrm>
          <a:prstGeom prst="rect">
            <a:avLst/>
          </a:prstGeom>
        </p:spPr>
      </p:pic>
      <p:pic>
        <p:nvPicPr>
          <p:cNvPr id="11" name="Рисунок 10" descr="zozcopy-x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785926"/>
            <a:ext cx="2428892" cy="223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boik.ru/1920-1200-100-uploads/11_05_2013/view/201301/oboik.ru_64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/>
          <p:nvPr/>
        </p:nvSpPr>
        <p:spPr>
          <a:xfrm>
            <a:off x="2951163" y="620713"/>
            <a:ext cx="2016125" cy="13684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2951163" y="1989138"/>
            <a:ext cx="2016125" cy="18002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boik.ru/1920-1200-100-uploads/11_05_2013/view/201301/oboik.ru_64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7675" y="3789363"/>
            <a:ext cx="1944688" cy="28082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951163" y="620713"/>
            <a:ext cx="2016125" cy="136842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  <p:sp>
        <p:nvSpPr>
          <p:cNvPr id="11" name="Прямоугольник 10"/>
          <p:cNvSpPr/>
          <p:nvPr/>
        </p:nvSpPr>
        <p:spPr>
          <a:xfrm>
            <a:off x="2951163" y="1989138"/>
            <a:ext cx="2016125" cy="18002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0"/>
            <a:ext cx="9144000" cy="6826250"/>
            <a:chOff x="0" y="188640"/>
            <a:chExt cx="9144000" cy="6825952"/>
          </a:xfrm>
        </p:grpSpPr>
        <p:pic>
          <p:nvPicPr>
            <p:cNvPr id="10245" name="Picture 2" descr="http://oboik.ru/1920-1200-100-uploads/11_05_2013/view/201301/oboik.ru_6432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88640"/>
              <a:ext cx="9144000" cy="6825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851275" y="2117369"/>
              <a:ext cx="1944688" cy="45606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800" dirty="0"/>
                <a:t> </a:t>
              </a: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3816350" y="749004"/>
              <a:ext cx="2016125" cy="136836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800" dirty="0"/>
                <a:t> </a:t>
              </a: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>
              <a:off x="5786438" y="4446129"/>
              <a:ext cx="1366837" cy="2568463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800"/>
            </a:p>
          </p:txBody>
        </p:sp>
        <p:sp>
          <p:nvSpPr>
            <p:cNvPr id="10" name="Прямоугольный треугольник 9"/>
            <p:cNvSpPr/>
            <p:nvPr/>
          </p:nvSpPr>
          <p:spPr>
            <a:xfrm flipH="1">
              <a:off x="2540000" y="4446129"/>
              <a:ext cx="1325563" cy="2568463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80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867150" y="1952625"/>
            <a:ext cx="1928813" cy="18002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  <p:sp>
        <p:nvSpPr>
          <p:cNvPr id="12" name="Овал 11"/>
          <p:cNvSpPr/>
          <p:nvPr/>
        </p:nvSpPr>
        <p:spPr>
          <a:xfrm>
            <a:off x="4117975" y="2132013"/>
            <a:ext cx="1427163" cy="1439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boik.ru/1920-1200-100-uploads/11_05_2013/view/201301/oboik.ru_64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230" y="-1500222"/>
            <a:ext cx="12715964" cy="86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demiart.ru/forum/uploads5/post-185765-12636959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1468438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https://img-fotki.yandex.ru/get/6620/134091466.2b/0_90d61_37364cf4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46448">
            <a:off x="4914368" y="1303750"/>
            <a:ext cx="152133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4" descr="https://im1-tub-ru.yandex.net/i?id=55ec1b7d6d48df97b076033905f49a5a&amp;n=33&amp;h=215&amp;w=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857232"/>
            <a:ext cx="1714512" cy="29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6" descr="https://im3-tub-ru.yandex.net/i?id=fcfeebfcc796b02a6ab00ba2ef24b962&amp;n=33&amp;h=215&amp;w=2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78087">
            <a:off x="2083736" y="1503454"/>
            <a:ext cx="22764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8" descr="http://demiart.ru/forum/uploads4/post-856758-125856066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5" y="857232"/>
            <a:ext cx="2000264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2" descr="http://mizyakadizyaka.ru/wp-content/uploads/2015/12/b639e6721df3d5ec2a51a1256edbe9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378994">
            <a:off x="6789" y="1185311"/>
            <a:ext cx="4171951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2" descr="http://mizyakadizyaka.ru/wp-content/uploads/2015/12/b639e6721df3d5ec2a51a1256edbe9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227042">
            <a:off x="6654836" y="1162540"/>
            <a:ext cx="417353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282" y="3714752"/>
            <a:ext cx="114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2"/>
                </a:solidFill>
              </a:rPr>
              <a:t>1</a:t>
            </a:r>
            <a:endParaRPr lang="ru-RU" sz="80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3786190"/>
            <a:ext cx="1054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</a:rPr>
              <a:t>2</a:t>
            </a:r>
            <a:endParaRPr lang="ru-RU" sz="80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613" y="3786190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</a:rPr>
              <a:t>3</a:t>
            </a:r>
            <a:endParaRPr lang="ru-RU" sz="80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496" y="3857628"/>
            <a:ext cx="928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</a:rPr>
              <a:t>4</a:t>
            </a:r>
            <a:endParaRPr lang="ru-RU" sz="80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857629"/>
            <a:ext cx="585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</a:rPr>
              <a:t>5</a:t>
            </a:r>
            <a:endParaRPr lang="ru-RU" sz="80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7" y="3857628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</a:rPr>
              <a:t>6</a:t>
            </a:r>
            <a:endParaRPr lang="ru-RU" sz="80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2463" y="3857628"/>
            <a:ext cx="78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</a:rPr>
              <a:t>7</a:t>
            </a:r>
            <a:endParaRPr lang="ru-RU" sz="8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072050"/>
            <a:ext cx="9144000" cy="1785950"/>
          </a:xfrm>
          <a:solidFill>
            <a:srgbClr val="868686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 descr="C:\Users\1\Desktop\0_12e85a_3200f9e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97481">
            <a:off x="1717273" y="3916068"/>
            <a:ext cx="2145138" cy="2869903"/>
          </a:xfrm>
          <a:prstGeom prst="rect">
            <a:avLst/>
          </a:prstGeom>
          <a:noFill/>
        </p:spPr>
      </p:pic>
      <p:pic>
        <p:nvPicPr>
          <p:cNvPr id="8" name="Picture 3" descr="C:\Users\1\Desktop\0_12e85a_3200f9e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97481">
            <a:off x="3431784" y="3987506"/>
            <a:ext cx="2145138" cy="2869903"/>
          </a:xfrm>
          <a:prstGeom prst="rect">
            <a:avLst/>
          </a:prstGeom>
          <a:noFill/>
        </p:spPr>
      </p:pic>
      <p:pic>
        <p:nvPicPr>
          <p:cNvPr id="9" name="Picture 3" descr="C:\Users\1\Desktop\0_12e85a_3200f9e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97481">
            <a:off x="7075121" y="4058944"/>
            <a:ext cx="2145138" cy="2869903"/>
          </a:xfrm>
          <a:prstGeom prst="rect">
            <a:avLst/>
          </a:prstGeom>
          <a:noFill/>
        </p:spPr>
      </p:pic>
      <p:pic>
        <p:nvPicPr>
          <p:cNvPr id="12" name="Picture 3" descr="C:\Users\1\Desktop\0_12e85a_3200f9e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97481">
            <a:off x="2760" y="3987506"/>
            <a:ext cx="2145138" cy="2869903"/>
          </a:xfrm>
          <a:prstGeom prst="rect">
            <a:avLst/>
          </a:prstGeom>
          <a:noFill/>
        </p:spPr>
      </p:pic>
      <p:pic>
        <p:nvPicPr>
          <p:cNvPr id="13" name="Picture 3" descr="C:\Users\1\Desktop\0_12e85a_3200f9e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97481">
            <a:off x="5289171" y="3987506"/>
            <a:ext cx="2145138" cy="2869903"/>
          </a:xfrm>
          <a:prstGeom prst="rect">
            <a:avLst/>
          </a:prstGeom>
          <a:noFill/>
        </p:spPr>
      </p:pic>
      <p:pic>
        <p:nvPicPr>
          <p:cNvPr id="1028" name="Picture 4" descr="C:\Users\1\Desktop\звезды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0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4" descr="C:\Users\1\Desktop\звезды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609600" cy="609600"/>
          </a:xfrm>
          <a:prstGeom prst="rect">
            <a:avLst/>
          </a:prstGeom>
          <a:noFill/>
        </p:spPr>
      </p:pic>
      <p:pic>
        <p:nvPicPr>
          <p:cNvPr id="16" name="Picture 4" descr="C:\Users\1\Desktop\звезды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609600" cy="771524"/>
          </a:xfrm>
          <a:prstGeom prst="rect">
            <a:avLst/>
          </a:prstGeom>
          <a:noFill/>
        </p:spPr>
      </p:pic>
      <p:pic>
        <p:nvPicPr>
          <p:cNvPr id="17" name="Picture 4" descr="C:\Users\1\Desktop\звезды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14290"/>
            <a:ext cx="609600" cy="771524"/>
          </a:xfrm>
          <a:prstGeom prst="rect">
            <a:avLst/>
          </a:prstGeom>
          <a:noFill/>
        </p:spPr>
      </p:pic>
      <p:pic>
        <p:nvPicPr>
          <p:cNvPr id="18" name="Picture 4" descr="C:\Users\1\Desktop\звезды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0"/>
            <a:ext cx="609600" cy="771524"/>
          </a:xfrm>
          <a:prstGeom prst="rect">
            <a:avLst/>
          </a:prstGeom>
          <a:noFill/>
        </p:spPr>
      </p:pic>
      <p:pic>
        <p:nvPicPr>
          <p:cNvPr id="19" name="Picture 4" descr="C:\Users\1\Desktop\звезды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609600" cy="771524"/>
          </a:xfrm>
          <a:prstGeom prst="rect">
            <a:avLst/>
          </a:prstGeom>
          <a:noFill/>
        </p:spPr>
      </p:pic>
      <p:pic>
        <p:nvPicPr>
          <p:cNvPr id="20" name="Picture 4" descr="C:\Users\1\Desktop\звезды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609600" cy="771524"/>
          </a:xfrm>
          <a:prstGeom prst="rect">
            <a:avLst/>
          </a:prstGeom>
          <a:noFill/>
        </p:spPr>
      </p:pic>
      <p:pic>
        <p:nvPicPr>
          <p:cNvPr id="21" name="Picture 4" descr="C:\Users\1\Desktop\звезды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609600" cy="771524"/>
          </a:xfrm>
          <a:prstGeom prst="rect">
            <a:avLst/>
          </a:prstGeom>
          <a:noFill/>
        </p:spPr>
      </p:pic>
      <p:pic>
        <p:nvPicPr>
          <p:cNvPr id="22" name="Picture 4" descr="C:\Users\1\Desktop\звезды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0"/>
            <a:ext cx="609600" cy="7715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17762 L -0.00503 -0.5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2093 L 0.00452 -0.5423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-0.26179 L 0.00591 -0.594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2197 L -0.01614 -0.5527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3247 L 0.00122 -0.6577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-конечная звезда 9"/>
          <p:cNvSpPr/>
          <p:nvPr/>
        </p:nvSpPr>
        <p:spPr>
          <a:xfrm>
            <a:off x="928662" y="78579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2928926" y="28572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6FA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214546" y="214311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3786182" y="150017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5072066" y="571480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6286512" y="2071678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6429388" y="107154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500034" y="2214554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715272" y="357166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7643834" y="2714620"/>
            <a:ext cx="914400" cy="914400"/>
          </a:xfrm>
          <a:prstGeom prst="star7">
            <a:avLst>
              <a:gd name="adj" fmla="val 16400"/>
              <a:gd name="hf" fmla="val 102572"/>
              <a:gd name="vf" fmla="val 105210"/>
            </a:avLst>
          </a:prstGeom>
          <a:solidFill>
            <a:srgbClr val="06EE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 rot="19490483">
            <a:off x="1571604" y="21429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 rot="2261529">
            <a:off x="6286512" y="285728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 rot="20381582">
            <a:off x="8143900" y="1785926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 rot="1100336">
            <a:off x="2714612" y="157161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 rot="2671602">
            <a:off x="285720" y="1000108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4286248" y="92867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 rot="1684985">
            <a:off x="1428728" y="3071810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>
            <a:off x="7286644" y="192880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4-конечная звезда 35"/>
          <p:cNvSpPr/>
          <p:nvPr/>
        </p:nvSpPr>
        <p:spPr>
          <a:xfrm>
            <a:off x="5214942" y="1785926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4-конечная звезда 36"/>
          <p:cNvSpPr/>
          <p:nvPr/>
        </p:nvSpPr>
        <p:spPr>
          <a:xfrm rot="2086441">
            <a:off x="3786182" y="2643182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4-конечная звезда 37"/>
          <p:cNvSpPr/>
          <p:nvPr/>
        </p:nvSpPr>
        <p:spPr>
          <a:xfrm rot="1150940">
            <a:off x="8501090" y="1142984"/>
            <a:ext cx="428628" cy="500066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ракета.png"/>
          <p:cNvPicPr>
            <a:picLocks noChangeAspect="1" noChangeArrowheads="1"/>
          </p:cNvPicPr>
          <p:nvPr/>
        </p:nvPicPr>
        <p:blipFill>
          <a:blip r:embed="rId2" cstate="print"/>
          <a:srcRect b="-2036"/>
          <a:stretch>
            <a:fillRect/>
          </a:stretch>
        </p:blipFill>
        <p:spPr bwMode="auto">
          <a:xfrm rot="2065179">
            <a:off x="323850" y="5084763"/>
            <a:ext cx="8858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4 -0.13787 L 0.70747 -0.67315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2214546" y="2285992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928926" y="2786058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1142976" y="2500306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3428992" y="1357298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1500166" y="3357562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rgbClr val="FDF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4357686" y="2500306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4071934" y="4143380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2571736" y="3786190"/>
            <a:ext cx="914400" cy="914400"/>
          </a:xfrm>
          <a:prstGeom prst="star6">
            <a:avLst>
              <a:gd name="adj" fmla="val 18868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2214546" y="2285992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2928926" y="2786058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1142976" y="2500306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3286116" y="1428736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7-конечная звезда 18"/>
          <p:cNvSpPr/>
          <p:nvPr/>
        </p:nvSpPr>
        <p:spPr>
          <a:xfrm>
            <a:off x="1500166" y="3357562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rgbClr val="FDF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7-конечная звезда 19"/>
          <p:cNvSpPr/>
          <p:nvPr/>
        </p:nvSpPr>
        <p:spPr>
          <a:xfrm>
            <a:off x="4000496" y="2428868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7-конечная звезда 20"/>
          <p:cNvSpPr/>
          <p:nvPr/>
        </p:nvSpPr>
        <p:spPr>
          <a:xfrm>
            <a:off x="3929058" y="3786190"/>
            <a:ext cx="914400" cy="914400"/>
          </a:xfrm>
          <a:prstGeom prst="star7">
            <a:avLst>
              <a:gd name="adj" fmla="val 21532"/>
              <a:gd name="hf" fmla="val 102572"/>
              <a:gd name="vf" fmla="val 10521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2571736" y="3786190"/>
            <a:ext cx="914400" cy="914400"/>
          </a:xfrm>
          <a:prstGeom prst="star6">
            <a:avLst>
              <a:gd name="adj" fmla="val 18868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FFC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970</TotalTime>
  <Words>16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Win7</cp:lastModifiedBy>
  <cp:revision>110</cp:revision>
  <dcterms:created xsi:type="dcterms:W3CDTF">2013-10-15T06:38:26Z</dcterms:created>
  <dcterms:modified xsi:type="dcterms:W3CDTF">2020-01-13T10:41:01Z</dcterms:modified>
</cp:coreProperties>
</file>